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6858000" cy="9144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8" d="100"/>
          <a:sy n="88" d="100"/>
        </p:scale>
        <p:origin x="288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86471-A710-4CB2-8A90-09317177458D}" type="datetimeFigureOut">
              <a:rPr lang="ko-KR" altLang="en-US" smtClean="0"/>
              <a:t>2019-02-01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56555-236A-47E0-B09D-9C4BC855476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5239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86471-A710-4CB2-8A90-09317177458D}" type="datetimeFigureOut">
              <a:rPr lang="ko-KR" altLang="en-US" smtClean="0"/>
              <a:t>2019-02-01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56555-236A-47E0-B09D-9C4BC855476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35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86471-A710-4CB2-8A90-09317177458D}" type="datetimeFigureOut">
              <a:rPr lang="ko-KR" altLang="en-US" smtClean="0"/>
              <a:t>2019-02-01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56555-236A-47E0-B09D-9C4BC855476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2046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86471-A710-4CB2-8A90-09317177458D}" type="datetimeFigureOut">
              <a:rPr lang="ko-KR" altLang="en-US" smtClean="0"/>
              <a:t>2019-02-01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56555-236A-47E0-B09D-9C4BC855476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0617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86471-A710-4CB2-8A90-09317177458D}" type="datetimeFigureOut">
              <a:rPr lang="ko-KR" altLang="en-US" smtClean="0"/>
              <a:t>2019-02-01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56555-236A-47E0-B09D-9C4BC855476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8658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86471-A710-4CB2-8A90-09317177458D}" type="datetimeFigureOut">
              <a:rPr lang="ko-KR" altLang="en-US" smtClean="0"/>
              <a:t>2019-02-01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56555-236A-47E0-B09D-9C4BC855476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1768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86471-A710-4CB2-8A90-09317177458D}" type="datetimeFigureOut">
              <a:rPr lang="ko-KR" altLang="en-US" smtClean="0"/>
              <a:t>2019-02-01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56555-236A-47E0-B09D-9C4BC855476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6047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86471-A710-4CB2-8A90-09317177458D}" type="datetimeFigureOut">
              <a:rPr lang="ko-KR" altLang="en-US" smtClean="0"/>
              <a:t>2019-02-01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56555-236A-47E0-B09D-9C4BC855476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7920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86471-A710-4CB2-8A90-09317177458D}" type="datetimeFigureOut">
              <a:rPr lang="ko-KR" altLang="en-US" smtClean="0"/>
              <a:t>2019-02-01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56555-236A-47E0-B09D-9C4BC855476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6834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86471-A710-4CB2-8A90-09317177458D}" type="datetimeFigureOut">
              <a:rPr lang="ko-KR" altLang="en-US" smtClean="0"/>
              <a:t>2019-02-01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56555-236A-47E0-B09D-9C4BC855476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0974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86471-A710-4CB2-8A90-09317177458D}" type="datetimeFigureOut">
              <a:rPr lang="ko-KR" altLang="en-US" smtClean="0"/>
              <a:t>2019-02-01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56555-236A-47E0-B09D-9C4BC855476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3983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86471-A710-4CB2-8A90-09317177458D}" type="datetimeFigureOut">
              <a:rPr lang="ko-KR" altLang="en-US" smtClean="0"/>
              <a:t>2019-02-01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656555-236A-47E0-B09D-9C4BC855476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5711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0515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9577240"/>
              </p:ext>
            </p:extLst>
          </p:nvPr>
        </p:nvGraphicFramePr>
        <p:xfrm>
          <a:off x="1404199" y="1105712"/>
          <a:ext cx="5193153" cy="187327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81978"/>
                <a:gridCol w="1114831"/>
                <a:gridCol w="499768"/>
                <a:gridCol w="796376"/>
                <a:gridCol w="157275"/>
                <a:gridCol w="1642925"/>
              </a:tblGrid>
              <a:tr h="3122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성명 </a:t>
                      </a:r>
                      <a:r>
                        <a:rPr lang="en-US" altLang="ko-KR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(</a:t>
                      </a:r>
                      <a:r>
                        <a:rPr lang="ko-KR" altLang="en-US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한글</a:t>
                      </a:r>
                      <a:r>
                        <a:rPr lang="en-US" altLang="ko-KR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)</a:t>
                      </a:r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성명 </a:t>
                      </a:r>
                      <a:r>
                        <a:rPr lang="en-US" altLang="ko-KR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(</a:t>
                      </a:r>
                      <a:r>
                        <a:rPr lang="ko-KR" altLang="en-US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영문</a:t>
                      </a:r>
                      <a:r>
                        <a:rPr lang="en-US" altLang="ko-KR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)</a:t>
                      </a:r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22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생년월일</a:t>
                      </a:r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연락처</a:t>
                      </a:r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22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주소</a:t>
                      </a:r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99011" marR="99011" marT="49506" marB="49506">
                    <a:lnL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99011" marR="99011" marT="49506" marB="49506">
                    <a:lnL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21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E-mail</a:t>
                      </a:r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99011" marR="99011" marT="49506" marB="49506">
                    <a:lnL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99011" marR="99011" marT="49506" marB="49506">
                    <a:lnL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2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학교</a:t>
                      </a:r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 anchor="ctr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smtClean="0">
                          <a:solidFill>
                            <a:schemeClr val="tx1"/>
                          </a:solidFill>
                        </a:rPr>
                        <a:t>전공</a:t>
                      </a:r>
                      <a:endParaRPr lang="ko-KR" alt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 anchor="ctr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latinLnBrk="1"/>
                      <a:r>
                        <a:rPr lang="ko-KR" altLang="en-US" sz="1050" smtClean="0"/>
                        <a:t>학과</a:t>
                      </a:r>
                      <a:endParaRPr lang="ko-KR" altLang="en-US" sz="1050"/>
                    </a:p>
                  </a:txBody>
                  <a:tcPr marL="99011" marR="99011" marT="49506" marB="49506" anchor="ctr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22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학년</a:t>
                      </a:r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 anchor="ctr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smtClean="0">
                          <a:solidFill>
                            <a:schemeClr val="tx1"/>
                          </a:solidFill>
                        </a:rPr>
                        <a:t>재학 상태</a:t>
                      </a:r>
                      <a:endParaRPr lang="ko-KR" alt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 anchor="ctr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latinLnBrk="1"/>
                      <a:r>
                        <a:rPr lang="en-US" altLang="ko-KR" sz="1050" smtClean="0"/>
                        <a:t>(</a:t>
                      </a:r>
                      <a:r>
                        <a:rPr lang="ko-KR" altLang="en-US" sz="1050" smtClean="0"/>
                        <a:t>재학중</a:t>
                      </a:r>
                      <a:r>
                        <a:rPr lang="en-US" altLang="ko-KR" sz="1050" smtClean="0"/>
                        <a:t>)</a:t>
                      </a:r>
                      <a:r>
                        <a:rPr lang="en-US" altLang="ko-KR" sz="1050" baseline="0" smtClean="0"/>
                        <a:t> (</a:t>
                      </a:r>
                      <a:r>
                        <a:rPr lang="ko-KR" altLang="en-US" sz="1050" baseline="0" smtClean="0"/>
                        <a:t>휴학중</a:t>
                      </a:r>
                      <a:r>
                        <a:rPr lang="en-US" altLang="ko-KR" sz="1050" baseline="0" smtClean="0"/>
                        <a:t>)</a:t>
                      </a:r>
                      <a:endParaRPr lang="ko-KR" altLang="en-US" sz="1050"/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646034"/>
              </p:ext>
            </p:extLst>
          </p:nvPr>
        </p:nvGraphicFramePr>
        <p:xfrm>
          <a:off x="245447" y="3085874"/>
          <a:ext cx="6345281" cy="5893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4096"/>
                <a:gridCol w="2366228"/>
                <a:gridCol w="946140"/>
                <a:gridCol w="2168817"/>
              </a:tblGrid>
              <a:tr h="2946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특기</a:t>
                      </a:r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취미</a:t>
                      </a:r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6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디자인툴</a:t>
                      </a:r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en-US" altLang="ko-KR" sz="1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</a:t>
                      </a:r>
                      <a:r>
                        <a:rPr lang="ko-KR" altLang="en-US" sz="1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디자인 전형의 경우 필수 기입요망</a:t>
                      </a:r>
                      <a:r>
                        <a:rPr lang="en-US" altLang="ko-KR" sz="10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: </a:t>
                      </a:r>
                      <a:r>
                        <a:rPr lang="ko-KR" altLang="en-US" sz="1000" b="0" baseline="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포토샵</a:t>
                      </a:r>
                      <a:r>
                        <a:rPr lang="en-US" altLang="ko-KR" sz="10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, </a:t>
                      </a:r>
                      <a:r>
                        <a:rPr lang="ko-KR" altLang="en-US" sz="10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일러스트</a:t>
                      </a:r>
                      <a:r>
                        <a:rPr lang="en-US" altLang="ko-KR" sz="10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,</a:t>
                      </a:r>
                      <a:r>
                        <a:rPr lang="ko-KR" altLang="en-US" sz="10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영상제작 프로그램 등</a:t>
                      </a:r>
                      <a:r>
                        <a:rPr lang="en-US" altLang="ko-KR" sz="10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)</a:t>
                      </a:r>
                      <a:endParaRPr lang="ko-KR" altLang="en-US" sz="1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0016905"/>
              </p:ext>
            </p:extLst>
          </p:nvPr>
        </p:nvGraphicFramePr>
        <p:xfrm>
          <a:off x="245447" y="5373893"/>
          <a:ext cx="6345281" cy="10561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92088"/>
                <a:gridCol w="2160240"/>
                <a:gridCol w="1080120"/>
                <a:gridCol w="1152128"/>
                <a:gridCol w="1160705"/>
              </a:tblGrid>
              <a:tr h="264029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교내 활동</a:t>
                      </a:r>
                      <a:endParaRPr lang="en-US" altLang="ko-KR" sz="1050" b="1" dirty="0" smtClean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9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(</a:t>
                      </a:r>
                      <a:r>
                        <a:rPr lang="ko-KR" altLang="en-US" sz="9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대학교</a:t>
                      </a:r>
                      <a:r>
                        <a:rPr lang="en-US" altLang="ko-KR" sz="9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)</a:t>
                      </a:r>
                    </a:p>
                  </a:txBody>
                  <a:tcPr marL="99011" marR="99011" marT="49506" marB="49506" anchor="ctr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활동명</a:t>
                      </a:r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직책</a:t>
                      </a:r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활동 내용</a:t>
                      </a:r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활동 기간</a:t>
                      </a:r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4029">
                <a:tc vMerge="1">
                  <a:txBody>
                    <a:bodyPr/>
                    <a:lstStyle/>
                    <a:p>
                      <a:pPr latinLnBrk="1"/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lnL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029">
                <a:tc vMerge="1">
                  <a:txBody>
                    <a:bodyPr/>
                    <a:lstStyle/>
                    <a:p>
                      <a:pPr latinLnBrk="1"/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lnL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029">
                <a:tc vMerge="1">
                  <a:txBody>
                    <a:bodyPr/>
                    <a:lstStyle/>
                    <a:p>
                      <a:pPr latinLnBrk="1"/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lnL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2589773"/>
              </p:ext>
            </p:extLst>
          </p:nvPr>
        </p:nvGraphicFramePr>
        <p:xfrm>
          <a:off x="245447" y="6626763"/>
          <a:ext cx="6345280" cy="10561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92088"/>
                <a:gridCol w="2160240"/>
                <a:gridCol w="1080120"/>
                <a:gridCol w="1152128"/>
                <a:gridCol w="1160704"/>
              </a:tblGrid>
              <a:tr h="264029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대외 활동</a:t>
                      </a:r>
                      <a:endParaRPr lang="en-US" altLang="ko-KR" sz="1050" b="1" dirty="0" smtClean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 anchor="ctr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활동명</a:t>
                      </a:r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활동 기관</a:t>
                      </a:r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활동 내용</a:t>
                      </a:r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활동 기간</a:t>
                      </a:r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4029">
                <a:tc vMerge="1">
                  <a:txBody>
                    <a:bodyPr/>
                    <a:lstStyle/>
                    <a:p>
                      <a:pPr latinLnBrk="1"/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lnL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029">
                <a:tc vMerge="1">
                  <a:txBody>
                    <a:bodyPr/>
                    <a:lstStyle/>
                    <a:p>
                      <a:pPr latinLnBrk="1"/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lnL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029">
                <a:tc vMerge="1">
                  <a:txBody>
                    <a:bodyPr/>
                    <a:lstStyle/>
                    <a:p>
                      <a:pPr latinLnBrk="1"/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lnL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1427729"/>
              </p:ext>
            </p:extLst>
          </p:nvPr>
        </p:nvGraphicFramePr>
        <p:xfrm>
          <a:off x="245447" y="3851920"/>
          <a:ext cx="6345281" cy="13201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92088"/>
                <a:gridCol w="936104"/>
                <a:gridCol w="2448272"/>
                <a:gridCol w="1008112"/>
                <a:gridCol w="1160705"/>
              </a:tblGrid>
              <a:tr h="264029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개인</a:t>
                      </a:r>
                      <a:endParaRPr lang="en-US" altLang="ko-KR" sz="1050" b="1" dirty="0" smtClean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온라인</a:t>
                      </a:r>
                      <a:endParaRPr lang="en-US" altLang="ko-KR" sz="1050" b="1" dirty="0" smtClean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채널</a:t>
                      </a:r>
                      <a:endParaRPr lang="en-US" altLang="ko-KR" sz="1050" b="1" dirty="0" smtClean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 anchor="ctr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URL</a:t>
                      </a:r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이웃수</a:t>
                      </a:r>
                      <a:r>
                        <a:rPr lang="ko-KR" altLang="en-US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n-US" altLang="ko-KR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(</a:t>
                      </a:r>
                      <a:r>
                        <a:rPr lang="ko-KR" altLang="en-US" sz="1050" b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친구수</a:t>
                      </a:r>
                      <a:r>
                        <a:rPr lang="en-US" altLang="ko-KR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)</a:t>
                      </a:r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64029">
                <a:tc vMerge="1">
                  <a:txBody>
                    <a:bodyPr/>
                    <a:lstStyle/>
                    <a:p>
                      <a:pPr latinLnBrk="1"/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lnL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</a:rPr>
                        <a:t>블로그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평균방문자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하루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029">
                <a:tc vMerge="1">
                  <a:txBody>
                    <a:bodyPr/>
                    <a:lstStyle/>
                    <a:p>
                      <a:pPr latinLnBrk="1"/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lnL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smtClean="0">
                          <a:solidFill>
                            <a:schemeClr val="tx1"/>
                          </a:solidFill>
                        </a:rPr>
                        <a:t>인스타그램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smtClean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smtClean="0">
                          <a:solidFill>
                            <a:schemeClr val="tx1"/>
                          </a:solidFill>
                        </a:rPr>
                        <a:t>팔로워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0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smtClean="0">
                          <a:solidFill>
                            <a:schemeClr val="tx1"/>
                          </a:solidFill>
                        </a:rPr>
                        <a:t>유튜브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smtClean="0">
                          <a:solidFill>
                            <a:schemeClr val="tx1"/>
                          </a:solidFill>
                        </a:rPr>
                        <a:t>구독자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029">
                <a:tc vMerge="1">
                  <a:txBody>
                    <a:bodyPr/>
                    <a:lstStyle/>
                    <a:p>
                      <a:pPr algn="ctr" latinLnBrk="1"/>
                      <a:endParaRPr lang="en-US" altLang="ko-KR" sz="1050" b="1" dirty="0" smtClean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 anchor="ctr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smtClean="0">
                          <a:solidFill>
                            <a:schemeClr val="tx1"/>
                          </a:solidFill>
                        </a:rPr>
                        <a:t>페이스북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smtClean="0">
                          <a:solidFill>
                            <a:schemeClr val="tx1"/>
                          </a:solidFill>
                        </a:rPr>
                        <a:t>친구수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9188017"/>
              </p:ext>
            </p:extLst>
          </p:nvPr>
        </p:nvGraphicFramePr>
        <p:xfrm>
          <a:off x="245447" y="7872671"/>
          <a:ext cx="6345282" cy="10561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92088"/>
                <a:gridCol w="2160240"/>
                <a:gridCol w="1080120"/>
                <a:gridCol w="1152128"/>
                <a:gridCol w="1160706"/>
              </a:tblGrid>
              <a:tr h="264029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수상 경력</a:t>
                      </a:r>
                      <a:endParaRPr lang="en-US" altLang="ko-KR" sz="1050" b="1" dirty="0" smtClean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 anchor="ctr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공모전명</a:t>
                      </a:r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수상 기관</a:t>
                      </a:r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수상 내역</a:t>
                      </a: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수상일</a:t>
                      </a:r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4029">
                <a:tc vMerge="1">
                  <a:txBody>
                    <a:bodyPr/>
                    <a:lstStyle/>
                    <a:p>
                      <a:pPr latinLnBrk="1"/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lnL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029">
                <a:tc vMerge="1">
                  <a:txBody>
                    <a:bodyPr/>
                    <a:lstStyle/>
                    <a:p>
                      <a:pPr latinLnBrk="1"/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lnL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0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340768" y="899592"/>
            <a:ext cx="7168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smtClean="0">
                <a:solidFill>
                  <a:srgbClr val="FF0000"/>
                </a:solidFill>
              </a:rPr>
              <a:t>[</a:t>
            </a:r>
            <a:r>
              <a:rPr lang="ko-KR" altLang="en-US" sz="900" smtClean="0">
                <a:solidFill>
                  <a:srgbClr val="FF0000"/>
                </a:solidFill>
              </a:rPr>
              <a:t>필수항목</a:t>
            </a:r>
            <a:r>
              <a:rPr lang="en-US" altLang="ko-KR" sz="900" smtClean="0">
                <a:solidFill>
                  <a:srgbClr val="FF0000"/>
                </a:solidFill>
              </a:rPr>
              <a:t>]</a:t>
            </a:r>
            <a:endParaRPr lang="ko-KR" altLang="en-US" sz="90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8640" y="2843808"/>
            <a:ext cx="7168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smtClean="0">
                <a:solidFill>
                  <a:srgbClr val="FF0000"/>
                </a:solidFill>
              </a:rPr>
              <a:t>[</a:t>
            </a:r>
            <a:r>
              <a:rPr lang="ko-KR" altLang="en-US" sz="900" smtClean="0">
                <a:solidFill>
                  <a:srgbClr val="FF0000"/>
                </a:solidFill>
              </a:rPr>
              <a:t>선택항목</a:t>
            </a:r>
            <a:r>
              <a:rPr lang="en-US" altLang="ko-KR" sz="900" smtClean="0">
                <a:solidFill>
                  <a:srgbClr val="FF0000"/>
                </a:solidFill>
              </a:rPr>
              <a:t>]</a:t>
            </a:r>
            <a:endParaRPr lang="ko-KR" altLang="en-US" sz="90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8640" y="3635896"/>
            <a:ext cx="7168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smtClean="0">
                <a:solidFill>
                  <a:srgbClr val="FF0000"/>
                </a:solidFill>
              </a:rPr>
              <a:t>[</a:t>
            </a:r>
            <a:r>
              <a:rPr lang="ko-KR" altLang="en-US" sz="900" smtClean="0">
                <a:solidFill>
                  <a:srgbClr val="FF0000"/>
                </a:solidFill>
              </a:rPr>
              <a:t>선택항목</a:t>
            </a:r>
            <a:r>
              <a:rPr lang="en-US" altLang="ko-KR" sz="900" smtClean="0">
                <a:solidFill>
                  <a:srgbClr val="FF0000"/>
                </a:solidFill>
              </a:rPr>
              <a:t>]</a:t>
            </a:r>
            <a:endParaRPr lang="ko-KR" altLang="en-US" sz="90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8640" y="5143061"/>
            <a:ext cx="7168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smtClean="0">
                <a:solidFill>
                  <a:srgbClr val="FF0000"/>
                </a:solidFill>
              </a:rPr>
              <a:t>[</a:t>
            </a:r>
            <a:r>
              <a:rPr lang="ko-KR" altLang="en-US" sz="900" smtClean="0">
                <a:solidFill>
                  <a:srgbClr val="FF0000"/>
                </a:solidFill>
              </a:rPr>
              <a:t>선택항목</a:t>
            </a:r>
            <a:r>
              <a:rPr lang="en-US" altLang="ko-KR" sz="900" smtClean="0">
                <a:solidFill>
                  <a:srgbClr val="FF0000"/>
                </a:solidFill>
              </a:rPr>
              <a:t>]</a:t>
            </a:r>
            <a:endParaRPr lang="ko-KR" altLang="en-US" sz="90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1857" y="6410739"/>
            <a:ext cx="7168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smtClean="0">
                <a:solidFill>
                  <a:srgbClr val="FF0000"/>
                </a:solidFill>
              </a:rPr>
              <a:t>[</a:t>
            </a:r>
            <a:r>
              <a:rPr lang="ko-KR" altLang="en-US" sz="900" smtClean="0">
                <a:solidFill>
                  <a:srgbClr val="FF0000"/>
                </a:solidFill>
              </a:rPr>
              <a:t>선택항목</a:t>
            </a:r>
            <a:r>
              <a:rPr lang="en-US" altLang="ko-KR" sz="900" smtClean="0">
                <a:solidFill>
                  <a:srgbClr val="FF0000"/>
                </a:solidFill>
              </a:rPr>
              <a:t>]</a:t>
            </a:r>
            <a:endParaRPr lang="ko-KR" altLang="en-US" sz="90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8640" y="7656647"/>
            <a:ext cx="7168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smtClean="0">
                <a:solidFill>
                  <a:srgbClr val="FF0000"/>
                </a:solidFill>
              </a:rPr>
              <a:t>[</a:t>
            </a:r>
            <a:r>
              <a:rPr lang="ko-KR" altLang="en-US" sz="900" smtClean="0">
                <a:solidFill>
                  <a:srgbClr val="FF0000"/>
                </a:solidFill>
              </a:rPr>
              <a:t>선택항목</a:t>
            </a:r>
            <a:r>
              <a:rPr lang="en-US" altLang="ko-KR" sz="900" smtClean="0">
                <a:solidFill>
                  <a:srgbClr val="FF0000"/>
                </a:solidFill>
              </a:rPr>
              <a:t>]</a:t>
            </a:r>
            <a:endParaRPr lang="ko-KR" altLang="en-US" sz="9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0786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모서리가 둥근 직사각형 4"/>
          <p:cNvSpPr/>
          <p:nvPr/>
        </p:nvSpPr>
        <p:spPr>
          <a:xfrm>
            <a:off x="2445500" y="4295868"/>
            <a:ext cx="2160240" cy="936104"/>
          </a:xfrm>
          <a:prstGeom prst="roundRect">
            <a:avLst/>
          </a:prstGeom>
          <a:solidFill>
            <a:srgbClr val="FF0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 smtClean="0"/>
              <a:t>자기소개</a:t>
            </a:r>
            <a:endParaRPr lang="en-US" altLang="ko-KR" sz="2400" b="1" dirty="0" smtClean="0"/>
          </a:p>
          <a:p>
            <a:pPr algn="ctr"/>
            <a:r>
              <a:rPr lang="en-US" altLang="ko-KR" b="1" dirty="0" smtClean="0"/>
              <a:t>( 1</a:t>
            </a:r>
            <a:r>
              <a:rPr lang="ko-KR" altLang="en-US" b="1" dirty="0" smtClean="0"/>
              <a:t>페이지 </a:t>
            </a:r>
            <a:r>
              <a:rPr lang="en-US" altLang="ko-KR" b="1" dirty="0" smtClean="0"/>
              <a:t>)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281156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모서리가 둥근 직사각형 1"/>
          <p:cNvSpPr/>
          <p:nvPr/>
        </p:nvSpPr>
        <p:spPr>
          <a:xfrm>
            <a:off x="2283094" y="3088297"/>
            <a:ext cx="2160240" cy="936104"/>
          </a:xfrm>
          <a:prstGeom prst="roundRect">
            <a:avLst/>
          </a:prstGeom>
          <a:solidFill>
            <a:srgbClr val="FF0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 smtClean="0"/>
              <a:t>Idea </a:t>
            </a:r>
            <a:r>
              <a:rPr lang="ko-KR" altLang="en-US" sz="2400" b="1" dirty="0" smtClean="0"/>
              <a:t>제안</a:t>
            </a:r>
            <a:endParaRPr lang="en-US" altLang="ko-KR" sz="2400" b="1" dirty="0" smtClean="0"/>
          </a:p>
          <a:p>
            <a:pPr algn="ctr"/>
            <a:r>
              <a:rPr lang="en-US" altLang="ko-KR" b="1" dirty="0" smtClean="0"/>
              <a:t>( 1</a:t>
            </a:r>
            <a:r>
              <a:rPr lang="ko-KR" altLang="en-US" b="1" dirty="0" smtClean="0"/>
              <a:t>페이지 </a:t>
            </a:r>
            <a:r>
              <a:rPr lang="en-US" altLang="ko-KR" b="1" dirty="0" smtClean="0"/>
              <a:t>)</a:t>
            </a:r>
            <a:endParaRPr lang="ko-KR" alt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544292" y="4100601"/>
            <a:ext cx="3616696" cy="26314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FF0000"/>
                </a:solidFill>
              </a:rPr>
              <a:t>① </a:t>
            </a:r>
            <a:r>
              <a:rPr lang="ko-KR" altLang="en-US" sz="1400" b="1" dirty="0" err="1" smtClean="0">
                <a:solidFill>
                  <a:srgbClr val="FF0000"/>
                </a:solidFill>
              </a:rPr>
              <a:t>롯데푸드에서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1400" b="1" smtClean="0">
                <a:solidFill>
                  <a:srgbClr val="FF0000"/>
                </a:solidFill>
              </a:rPr>
              <a:t>나왔으면 하는 신제품 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제안</a:t>
            </a:r>
            <a:endParaRPr lang="en-US" altLang="ko-KR" sz="1400" b="1" dirty="0" smtClean="0">
              <a:solidFill>
                <a:srgbClr val="FF000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FF0000"/>
                </a:solidFill>
              </a:rPr>
              <a:t>② 기존 </a:t>
            </a:r>
            <a:r>
              <a:rPr lang="ko-KR" altLang="en-US" sz="1400" b="1" dirty="0" err="1" smtClean="0">
                <a:solidFill>
                  <a:srgbClr val="FF0000"/>
                </a:solidFill>
              </a:rPr>
              <a:t>롯데푸드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 제품의 보완점이나 개선점</a:t>
            </a:r>
            <a:endParaRPr lang="en-US" altLang="ko-KR" sz="1400" b="1" dirty="0" smtClean="0">
              <a:solidFill>
                <a:srgbClr val="FF000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FF0000"/>
                </a:solidFill>
              </a:rPr>
              <a:t>③ 프로모션 아이디어</a:t>
            </a:r>
            <a:endParaRPr lang="en-US" altLang="ko-KR" sz="1400" b="1" dirty="0" smtClean="0">
              <a:solidFill>
                <a:srgbClr val="FF000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altLang="ko-KR" sz="1200" b="1" dirty="0" smtClean="0">
                <a:solidFill>
                  <a:srgbClr val="FF0000"/>
                </a:solidFill>
              </a:rPr>
              <a:t>(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①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~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③ 中 선택 가능</a:t>
            </a:r>
            <a:r>
              <a:rPr lang="en-US" altLang="ko-KR" sz="1200" b="1" dirty="0">
                <a:solidFill>
                  <a:srgbClr val="FF0000"/>
                </a:solidFill>
              </a:rPr>
              <a:t>)</a:t>
            </a:r>
            <a:endParaRPr lang="en-US" altLang="ko-KR" sz="1200" b="1" dirty="0" smtClean="0">
              <a:solidFill>
                <a:srgbClr val="FF0000"/>
              </a:solidFill>
            </a:endParaRPr>
          </a:p>
          <a:p>
            <a:pPr algn="ctr">
              <a:lnSpc>
                <a:spcPct val="150000"/>
              </a:lnSpc>
            </a:pPr>
            <a:endParaRPr lang="en-US" altLang="ko-KR" sz="1400" b="1" dirty="0">
              <a:solidFill>
                <a:srgbClr val="FF000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altLang="ko-KR" sz="1050" b="1" dirty="0" smtClean="0"/>
              <a:t>※ </a:t>
            </a:r>
            <a:r>
              <a:rPr lang="ko-KR" altLang="en-US" sz="1050" b="1" dirty="0" smtClean="0"/>
              <a:t>참고 </a:t>
            </a:r>
            <a:r>
              <a:rPr lang="en-US" altLang="ko-KR" sz="1050" b="1" dirty="0" smtClean="0"/>
              <a:t>&lt;</a:t>
            </a:r>
            <a:r>
              <a:rPr lang="ko-KR" altLang="en-US" sz="1050" b="1" err="1" smtClean="0"/>
              <a:t>롯데푸드</a:t>
            </a:r>
            <a:r>
              <a:rPr lang="ko-KR" altLang="en-US" sz="1050" b="1" smtClean="0"/>
              <a:t> 주력 브랜드</a:t>
            </a:r>
            <a:r>
              <a:rPr lang="en-US" altLang="ko-KR" sz="1050" b="1" smtClean="0"/>
              <a:t>&gt;</a:t>
            </a:r>
            <a:endParaRPr lang="en-US" altLang="ko-KR" sz="1050" b="1" dirty="0" smtClean="0"/>
          </a:p>
          <a:p>
            <a:pPr algn="ctr">
              <a:lnSpc>
                <a:spcPct val="150000"/>
              </a:lnSpc>
            </a:pPr>
            <a:r>
              <a:rPr lang="ko-KR" altLang="en-US" sz="1050" b="1" smtClean="0"/>
              <a:t>육가공</a:t>
            </a:r>
            <a:r>
              <a:rPr lang="en-US" altLang="ko-KR" sz="1050" b="1" smtClean="0"/>
              <a:t>/HMR</a:t>
            </a:r>
            <a:r>
              <a:rPr lang="ko-KR" altLang="en-US" sz="1050" b="1" smtClean="0"/>
              <a:t> </a:t>
            </a:r>
            <a:r>
              <a:rPr lang="en-US" altLang="ko-KR" sz="1050" b="1" smtClean="0"/>
              <a:t>: </a:t>
            </a:r>
            <a:r>
              <a:rPr lang="ko-KR" altLang="en-US" sz="1050" b="1" smtClean="0"/>
              <a:t>쉐푸드</a:t>
            </a:r>
            <a:r>
              <a:rPr lang="en-US" altLang="ko-KR" sz="1050" b="1" smtClean="0"/>
              <a:t>, </a:t>
            </a:r>
            <a:r>
              <a:rPr lang="ko-KR" altLang="en-US" sz="1050" b="1" smtClean="0"/>
              <a:t>의성마늘</a:t>
            </a:r>
            <a:r>
              <a:rPr lang="en-US" altLang="ko-KR" sz="1050" b="1" smtClean="0"/>
              <a:t>, </a:t>
            </a:r>
            <a:r>
              <a:rPr lang="ko-KR" altLang="en-US" sz="1050" b="1" smtClean="0"/>
              <a:t>키스틱</a:t>
            </a:r>
            <a:endParaRPr lang="en-US" altLang="ko-KR" sz="1050" b="1" dirty="0" smtClean="0"/>
          </a:p>
          <a:p>
            <a:pPr algn="ctr">
              <a:lnSpc>
                <a:spcPct val="150000"/>
              </a:lnSpc>
            </a:pPr>
            <a:r>
              <a:rPr lang="ko-KR" altLang="en-US" sz="1050" b="1" dirty="0" err="1" smtClean="0"/>
              <a:t>유가공</a:t>
            </a:r>
            <a:r>
              <a:rPr lang="ko-KR" altLang="en-US" sz="1050" b="1" dirty="0" smtClean="0"/>
              <a:t> </a:t>
            </a:r>
            <a:r>
              <a:rPr lang="en-US" altLang="ko-KR" sz="1050" b="1" smtClean="0"/>
              <a:t>: </a:t>
            </a:r>
            <a:r>
              <a:rPr lang="ko-KR" altLang="en-US" sz="1050" b="1" smtClean="0"/>
              <a:t>쾌변</a:t>
            </a:r>
            <a:endParaRPr lang="en-US" altLang="ko-KR" sz="1050" b="1" dirty="0" smtClean="0"/>
          </a:p>
          <a:p>
            <a:pPr algn="ctr">
              <a:lnSpc>
                <a:spcPct val="150000"/>
              </a:lnSpc>
            </a:pPr>
            <a:r>
              <a:rPr lang="ko-KR" altLang="en-US" sz="1050" b="1" dirty="0" smtClean="0"/>
              <a:t>빙과 </a:t>
            </a:r>
            <a:r>
              <a:rPr lang="en-US" altLang="ko-KR" sz="1050" b="1" smtClean="0"/>
              <a:t>: </a:t>
            </a:r>
            <a:r>
              <a:rPr lang="ko-KR" altLang="en-US" sz="1050" b="1" smtClean="0"/>
              <a:t>돼지바</a:t>
            </a:r>
            <a:r>
              <a:rPr lang="en-US" altLang="ko-KR" sz="1050" b="1" smtClean="0"/>
              <a:t>, </a:t>
            </a:r>
            <a:r>
              <a:rPr lang="ko-KR" altLang="en-US" sz="1050" b="1" smtClean="0"/>
              <a:t>빠삐코</a:t>
            </a:r>
            <a:r>
              <a:rPr lang="en-US" altLang="ko-KR" sz="1050" b="1" smtClean="0"/>
              <a:t>, </a:t>
            </a:r>
            <a:r>
              <a:rPr lang="ko-KR" altLang="en-US" sz="1050" b="1" smtClean="0"/>
              <a:t>빵빠레</a:t>
            </a:r>
            <a:endParaRPr lang="ko-KR" altLang="en-US" sz="1050" b="1" dirty="0"/>
          </a:p>
        </p:txBody>
      </p:sp>
    </p:spTree>
    <p:extLst>
      <p:ext uri="{BB962C8B-B14F-4D97-AF65-F5344CB8AC3E}">
        <p14:creationId xmlns:p14="http://schemas.microsoft.com/office/powerpoint/2010/main" val="14588638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</TotalTime>
  <Words>167</Words>
  <Application>Microsoft Office PowerPoint</Application>
  <PresentationFormat>화면 슬라이드 쇼(4:3)</PresentationFormat>
  <Paragraphs>65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9" baseType="lpstr"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최 상아</dc:creator>
  <cp:lastModifiedBy>최 상아</cp:lastModifiedBy>
  <cp:revision>3</cp:revision>
  <dcterms:created xsi:type="dcterms:W3CDTF">2019-02-01T12:09:11Z</dcterms:created>
  <dcterms:modified xsi:type="dcterms:W3CDTF">2019-02-01T12:32:46Z</dcterms:modified>
</cp:coreProperties>
</file>